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4" roundtripDataSignature="AMtx7mirqgsbdpywWNELsd7EeBL72PBX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Medium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Medium-italic.fntdata"/><Relationship Id="rId44" Type="http://customschemas.google.com/relationships/presentationmetadata" Target="metadata"/><Relationship Id="rId21" Type="http://schemas.openxmlformats.org/officeDocument/2006/relationships/font" Target="fonts/RobotoMedium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c5b8d6ae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c5b8d6ae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Subqueries and WHERE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2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3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Get for each account, the total amount transferred, destination bank and destination account, which are above 10K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 account_id, bank_to, account_to, round(sum(amount),2) as Total from bank.order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 by account_id, bank_to, account_to;</a:t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account_to,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sum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order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account_id, bank_to, account_to</a:t>
            </a:r>
            <a:endParaRPr b="0" i="0" sz="13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as sub1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Total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3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10000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32150" y="131445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query we are trying to find those banks from the 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trans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table where the average amount of transactions is over 5500.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0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roup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bank;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Average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(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bank, round(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avg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(amount),2)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Average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bank.trans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not in (‘’,’ ‘)</a:t>
            </a:r>
            <a:endParaRPr b="0" i="0" sz="1000" u="none" cap="none" strike="noStrike">
              <a:solidFill>
                <a:srgbClr val="009999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by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as sub1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Where 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Average </a:t>
            </a:r>
            <a:r>
              <a:rPr b="1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0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5500</a:t>
            </a:r>
            <a:r>
              <a:rPr b="0" i="0" lang="en" sz="10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0" i="0" sz="10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3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Arial"/>
              <a:buChar char="●"/>
            </a:pP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this query we are trying to find the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k_symbols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the average amount from the table 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"/>
                <a:ea typeface="Roboto"/>
                <a:cs typeface="Roboto"/>
                <a:sym typeface="Roboto"/>
              </a:rPr>
              <a:t>order</a:t>
            </a:r>
            <a:r>
              <a:rPr b="0" i="0" lang="en" sz="14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average amount should be more than 3000.</a:t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1450"/>
              <a:buFont typeface="Roboto"/>
              <a:buChar char="●"/>
            </a:pPr>
            <a:r>
              <a:rPr b="1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Child query:</a:t>
            </a:r>
            <a:endParaRPr b="1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k_symbol, round(avg(amount),2) as Average from bank.order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k_symbol not in ('',' ')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group by k_symbol;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c5b8d6ae4_0_12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3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c5b8d6ae4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c5b8d6ae4_0_12"/>
          <p:cNvSpPr txBox="1"/>
          <p:nvPr/>
        </p:nvSpPr>
        <p:spPr>
          <a:xfrm>
            <a:off x="707225" y="1216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Roboto"/>
              <a:buChar char="●"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Parent query: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* from (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select k_symbol, round(avg(amount),2) as Average from bank.order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where k_symbol not in ('',' ')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	group by k_symbol</a:t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sub1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 Average &gt; 3000;</a:t>
            </a:r>
            <a:endParaRPr b="0" i="0" sz="145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00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b="0" i="0" sz="14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